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 id="2147484983" r:id="rId6"/>
  </p:sldMasterIdLst>
  <p:notesMasterIdLst>
    <p:notesMasterId r:id="rId8"/>
  </p:notesMasterIdLst>
  <p:handoutMasterIdLst>
    <p:handoutMasterId r:id="rId9"/>
  </p:handoutMasterIdLst>
  <p:sldIdLst>
    <p:sldId id="2147478539" r:id="rId7"/>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47478539"/>
          </p14:sldIdLst>
        </p14:section>
        <p14:section name="Black" id="{CC80F8C8-EE4D-4D76-85E3-9D04C9AF18F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02060"/>
    <a:srgbClr val="191919"/>
    <a:srgbClr val="000000"/>
    <a:srgbClr val="50E6FF"/>
    <a:srgbClr val="FFFFFF"/>
    <a:srgbClr val="E6E6E6"/>
    <a:srgbClr val="B1B1B1"/>
    <a:srgbClr val="38383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27DC1-92AC-4E4A-8845-505C41882F18}" v="964" dt="2021-07-27T07:19:42.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03"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5/10/relationships/revisionInfo" Target="revisionInfo.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1/15/2023 4:54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1/15/2023 4:54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04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0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3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2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2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4342729"/>
            <a:ext cx="5029504" cy="1898413"/>
          </a:xfrm>
          <a:prstGeom prst="rect">
            <a:avLst/>
          </a:prstGeom>
          <a:solidFill>
            <a:schemeClr val="accent5"/>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992748"/>
            <a:ext cx="5027852" cy="2350207"/>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5067884"/>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4342729"/>
            <a:ext cx="5029504" cy="1898413"/>
          </a:xfrm>
          <a:prstGeom prst="rect">
            <a:avLst/>
          </a:prstGeom>
          <a:solidFill>
            <a:schemeClr val="accent5"/>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992748"/>
            <a:ext cx="5027852" cy="2350207"/>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830274" y="5063593"/>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10508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4342729"/>
            <a:ext cx="5029504" cy="1898413"/>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992748"/>
            <a:ext cx="5027852" cy="2350207"/>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5067884"/>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4342729"/>
            <a:ext cx="5029504" cy="1898413"/>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992748"/>
            <a:ext cx="5027852" cy="2350207"/>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830274" y="5063593"/>
            <a:ext cx="4291680"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240979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588264" y="2325253"/>
            <a:ext cx="5029504" cy="1343900"/>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310581"/>
            <a:ext cx="5027852" cy="996476"/>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845220" y="2832693"/>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30" name="Rectangle 29">
            <a:extLst>
              <a:ext uri="{FF2B5EF4-FFF2-40B4-BE49-F238E27FC236}">
                <a16:creationId xmlns:a16="http://schemas.microsoft.com/office/drawing/2014/main" id="{50553F31-A4A2-E242-A6F3-9D37CB655925}"/>
              </a:ext>
            </a:extLst>
          </p:cNvPr>
          <p:cNvSpPr/>
          <p:nvPr userDrawn="1"/>
        </p:nvSpPr>
        <p:spPr bwMode="auto">
          <a:xfrm>
            <a:off x="6573318" y="2325252"/>
            <a:ext cx="5029504" cy="1343901"/>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31" name="Picture Placeholder 15">
            <a:extLst>
              <a:ext uri="{FF2B5EF4-FFF2-40B4-BE49-F238E27FC236}">
                <a16:creationId xmlns:a16="http://schemas.microsoft.com/office/drawing/2014/main" id="{F8501C08-462A-8548-8144-3271A209A15C}"/>
              </a:ext>
            </a:extLst>
          </p:cNvPr>
          <p:cNvSpPr>
            <a:spLocks noGrp="1"/>
          </p:cNvSpPr>
          <p:nvPr>
            <p:ph type="pic" sz="quarter" idx="17"/>
          </p:nvPr>
        </p:nvSpPr>
        <p:spPr>
          <a:xfrm>
            <a:off x="6574232" y="1310581"/>
            <a:ext cx="5027852" cy="996476"/>
          </a:xfrm>
        </p:spPr>
        <p:txBody>
          <a:bodyPr anchor="ctr"/>
          <a:lstStyle>
            <a:lvl1pPr marL="0" indent="0" algn="ctr">
              <a:buNone/>
              <a:defRPr/>
            </a:lvl1pPr>
          </a:lstStyle>
          <a:p>
            <a:endParaRPr lang="en-US"/>
          </a:p>
        </p:txBody>
      </p:sp>
      <p:sp>
        <p:nvSpPr>
          <p:cNvPr id="32" name="Text Placeholder 23">
            <a:extLst>
              <a:ext uri="{FF2B5EF4-FFF2-40B4-BE49-F238E27FC236}">
                <a16:creationId xmlns:a16="http://schemas.microsoft.com/office/drawing/2014/main" id="{796F9D5E-2343-5144-B940-8E36CADCCAE5}"/>
              </a:ext>
            </a:extLst>
          </p:cNvPr>
          <p:cNvSpPr>
            <a:spLocks noGrp="1"/>
          </p:cNvSpPr>
          <p:nvPr>
            <p:ph type="body" sz="quarter" idx="18" hasCustomPrompt="1"/>
          </p:nvPr>
        </p:nvSpPr>
        <p:spPr>
          <a:xfrm>
            <a:off x="6942230" y="2828402"/>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0" name="Rectangle 9">
            <a:extLst>
              <a:ext uri="{FF2B5EF4-FFF2-40B4-BE49-F238E27FC236}">
                <a16:creationId xmlns:a16="http://schemas.microsoft.com/office/drawing/2014/main" id="{030137DB-86C5-E648-9CB8-5E0E4DBFA551}"/>
              </a:ext>
            </a:extLst>
          </p:cNvPr>
          <p:cNvSpPr/>
          <p:nvPr userDrawn="1"/>
        </p:nvSpPr>
        <p:spPr bwMode="auto">
          <a:xfrm>
            <a:off x="588264" y="5042390"/>
            <a:ext cx="5029504" cy="1343900"/>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1" name="Picture Placeholder 15">
            <a:extLst>
              <a:ext uri="{FF2B5EF4-FFF2-40B4-BE49-F238E27FC236}">
                <a16:creationId xmlns:a16="http://schemas.microsoft.com/office/drawing/2014/main" id="{C7CEC52D-85F5-884A-98E6-01908CFABB18}"/>
              </a:ext>
            </a:extLst>
          </p:cNvPr>
          <p:cNvSpPr>
            <a:spLocks noGrp="1"/>
          </p:cNvSpPr>
          <p:nvPr>
            <p:ph type="pic" sz="quarter" idx="19"/>
          </p:nvPr>
        </p:nvSpPr>
        <p:spPr>
          <a:xfrm>
            <a:off x="589178" y="4013205"/>
            <a:ext cx="5027852" cy="996476"/>
          </a:xfrm>
        </p:spPr>
        <p:txBody>
          <a:bodyPr anchor="ctr"/>
          <a:lstStyle>
            <a:lvl1pPr marL="0" indent="0" algn="ctr">
              <a:buNone/>
              <a:defRPr/>
            </a:lvl1pPr>
          </a:lstStyle>
          <a:p>
            <a:endParaRPr lang="en-US"/>
          </a:p>
        </p:txBody>
      </p:sp>
      <p:sp>
        <p:nvSpPr>
          <p:cNvPr id="12" name="Text Placeholder 23">
            <a:extLst>
              <a:ext uri="{FF2B5EF4-FFF2-40B4-BE49-F238E27FC236}">
                <a16:creationId xmlns:a16="http://schemas.microsoft.com/office/drawing/2014/main" id="{4453312B-C616-874A-8E61-EE2AFA75ACFB}"/>
              </a:ext>
            </a:extLst>
          </p:cNvPr>
          <p:cNvSpPr>
            <a:spLocks noGrp="1"/>
          </p:cNvSpPr>
          <p:nvPr>
            <p:ph type="body" sz="quarter" idx="20" hasCustomPrompt="1"/>
          </p:nvPr>
        </p:nvSpPr>
        <p:spPr>
          <a:xfrm>
            <a:off x="845220" y="5549830"/>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3" name="Rectangle 12">
            <a:extLst>
              <a:ext uri="{FF2B5EF4-FFF2-40B4-BE49-F238E27FC236}">
                <a16:creationId xmlns:a16="http://schemas.microsoft.com/office/drawing/2014/main" id="{A56F3873-7ECA-6B45-9961-B2068C8BE2AD}"/>
              </a:ext>
            </a:extLst>
          </p:cNvPr>
          <p:cNvSpPr/>
          <p:nvPr userDrawn="1"/>
        </p:nvSpPr>
        <p:spPr bwMode="auto">
          <a:xfrm>
            <a:off x="6573318" y="5042389"/>
            <a:ext cx="5029504" cy="1343901"/>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4" name="Picture Placeholder 15">
            <a:extLst>
              <a:ext uri="{FF2B5EF4-FFF2-40B4-BE49-F238E27FC236}">
                <a16:creationId xmlns:a16="http://schemas.microsoft.com/office/drawing/2014/main" id="{86B74807-C711-8E4F-9063-2B4BFFA751B1}"/>
              </a:ext>
            </a:extLst>
          </p:cNvPr>
          <p:cNvSpPr>
            <a:spLocks noGrp="1"/>
          </p:cNvSpPr>
          <p:nvPr>
            <p:ph type="pic" sz="quarter" idx="21"/>
          </p:nvPr>
        </p:nvSpPr>
        <p:spPr>
          <a:xfrm>
            <a:off x="6574232" y="4013205"/>
            <a:ext cx="5027852" cy="996476"/>
          </a:xfrm>
        </p:spPr>
        <p:txBody>
          <a:bodyPr anchor="ctr"/>
          <a:lstStyle>
            <a:lvl1pPr marL="0" indent="0" algn="ctr">
              <a:buNone/>
              <a:defRPr/>
            </a:lvl1pPr>
          </a:lstStyle>
          <a:p>
            <a:endParaRPr lang="en-US"/>
          </a:p>
        </p:txBody>
      </p:sp>
      <p:sp>
        <p:nvSpPr>
          <p:cNvPr id="15" name="Text Placeholder 23">
            <a:extLst>
              <a:ext uri="{FF2B5EF4-FFF2-40B4-BE49-F238E27FC236}">
                <a16:creationId xmlns:a16="http://schemas.microsoft.com/office/drawing/2014/main" id="{14CBAD11-F6C4-C745-A29F-A65C2E597BA9}"/>
              </a:ext>
            </a:extLst>
          </p:cNvPr>
          <p:cNvSpPr>
            <a:spLocks noGrp="1"/>
          </p:cNvSpPr>
          <p:nvPr>
            <p:ph type="body" sz="quarter" idx="22" hasCustomPrompt="1"/>
          </p:nvPr>
        </p:nvSpPr>
        <p:spPr>
          <a:xfrm>
            <a:off x="6942230" y="5545539"/>
            <a:ext cx="4291680" cy="326319"/>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62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7" name="Rectangle 26">
            <a:extLst>
              <a:ext uri="{FF2B5EF4-FFF2-40B4-BE49-F238E27FC236}">
                <a16:creationId xmlns:a16="http://schemas.microsoft.com/office/drawing/2014/main" id="{17AA5F14-C8F4-E04B-91D8-3F6926F0D025}"/>
              </a:ext>
            </a:extLst>
          </p:cNvPr>
          <p:cNvSpPr/>
          <p:nvPr userDrawn="1"/>
        </p:nvSpPr>
        <p:spPr bwMode="auto">
          <a:xfrm>
            <a:off x="2801256" y="1332915"/>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8" name="Picture Placeholder 15">
            <a:extLst>
              <a:ext uri="{FF2B5EF4-FFF2-40B4-BE49-F238E27FC236}">
                <a16:creationId xmlns:a16="http://schemas.microsoft.com/office/drawing/2014/main" id="{9EF8511A-D8A3-D94F-A58F-C12F3B12C71B}"/>
              </a:ext>
            </a:extLst>
          </p:cNvPr>
          <p:cNvSpPr>
            <a:spLocks noGrp="1"/>
          </p:cNvSpPr>
          <p:nvPr>
            <p:ph type="pic" sz="quarter" idx="15"/>
          </p:nvPr>
        </p:nvSpPr>
        <p:spPr>
          <a:xfrm>
            <a:off x="589178" y="1332915"/>
            <a:ext cx="2212079" cy="2358572"/>
          </a:xfrm>
        </p:spPr>
        <p:txBody>
          <a:bodyPr anchor="ctr"/>
          <a:lstStyle>
            <a:lvl1pPr marL="0" indent="0" algn="ctr">
              <a:buNone/>
              <a:defRPr/>
            </a:lvl1pPr>
          </a:lstStyle>
          <a:p>
            <a:endParaRPr lang="en-US"/>
          </a:p>
        </p:txBody>
      </p:sp>
      <p:sp>
        <p:nvSpPr>
          <p:cNvPr id="29" name="Text Placeholder 23">
            <a:extLst>
              <a:ext uri="{FF2B5EF4-FFF2-40B4-BE49-F238E27FC236}">
                <a16:creationId xmlns:a16="http://schemas.microsoft.com/office/drawing/2014/main" id="{A19E0E2E-3F29-3D4D-8A26-AACAF21CAF14}"/>
              </a:ext>
            </a:extLst>
          </p:cNvPr>
          <p:cNvSpPr>
            <a:spLocks noGrp="1"/>
          </p:cNvSpPr>
          <p:nvPr>
            <p:ph type="body" sz="quarter" idx="16" hasCustomPrompt="1"/>
          </p:nvPr>
        </p:nvSpPr>
        <p:spPr>
          <a:xfrm>
            <a:off x="2924820" y="1518638"/>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6" name="Rectangle 15">
            <a:extLst>
              <a:ext uri="{FF2B5EF4-FFF2-40B4-BE49-F238E27FC236}">
                <a16:creationId xmlns:a16="http://schemas.microsoft.com/office/drawing/2014/main" id="{F3C03C25-584F-F940-A815-D5C8B1ECEEDE}"/>
              </a:ext>
            </a:extLst>
          </p:cNvPr>
          <p:cNvSpPr/>
          <p:nvPr userDrawn="1"/>
        </p:nvSpPr>
        <p:spPr bwMode="auto">
          <a:xfrm>
            <a:off x="8786313" y="1332915"/>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17" name="Picture Placeholder 15">
            <a:extLst>
              <a:ext uri="{FF2B5EF4-FFF2-40B4-BE49-F238E27FC236}">
                <a16:creationId xmlns:a16="http://schemas.microsoft.com/office/drawing/2014/main" id="{9A68C8D6-8CAB-FF4F-833F-CC580522E0C2}"/>
              </a:ext>
            </a:extLst>
          </p:cNvPr>
          <p:cNvSpPr>
            <a:spLocks noGrp="1"/>
          </p:cNvSpPr>
          <p:nvPr>
            <p:ph type="pic" sz="quarter" idx="21"/>
          </p:nvPr>
        </p:nvSpPr>
        <p:spPr>
          <a:xfrm>
            <a:off x="6574235" y="1332915"/>
            <a:ext cx="2212079" cy="2358572"/>
          </a:xfrm>
        </p:spPr>
        <p:txBody>
          <a:bodyPr anchor="ctr"/>
          <a:lstStyle>
            <a:lvl1pPr marL="0" indent="0" algn="ctr">
              <a:buNone/>
              <a:defRPr/>
            </a:lvl1pPr>
          </a:lstStyle>
          <a:p>
            <a:endParaRPr lang="en-US"/>
          </a:p>
        </p:txBody>
      </p:sp>
      <p:sp>
        <p:nvSpPr>
          <p:cNvPr id="18" name="Text Placeholder 23">
            <a:extLst>
              <a:ext uri="{FF2B5EF4-FFF2-40B4-BE49-F238E27FC236}">
                <a16:creationId xmlns:a16="http://schemas.microsoft.com/office/drawing/2014/main" id="{CEB38726-5ABA-054B-A977-8128D1040348}"/>
              </a:ext>
            </a:extLst>
          </p:cNvPr>
          <p:cNvSpPr>
            <a:spLocks noGrp="1"/>
          </p:cNvSpPr>
          <p:nvPr>
            <p:ph type="body" sz="quarter" idx="22" hasCustomPrompt="1"/>
          </p:nvPr>
        </p:nvSpPr>
        <p:spPr>
          <a:xfrm>
            <a:off x="8909877" y="1540972"/>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19" name="Rectangle 18">
            <a:extLst>
              <a:ext uri="{FF2B5EF4-FFF2-40B4-BE49-F238E27FC236}">
                <a16:creationId xmlns:a16="http://schemas.microsoft.com/office/drawing/2014/main" id="{0CC7697C-0B1A-BC49-86D5-45BDA85E35B7}"/>
              </a:ext>
            </a:extLst>
          </p:cNvPr>
          <p:cNvSpPr/>
          <p:nvPr userDrawn="1"/>
        </p:nvSpPr>
        <p:spPr bwMode="auto">
          <a:xfrm>
            <a:off x="8786311" y="4137742"/>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0" name="Picture Placeholder 15">
            <a:extLst>
              <a:ext uri="{FF2B5EF4-FFF2-40B4-BE49-F238E27FC236}">
                <a16:creationId xmlns:a16="http://schemas.microsoft.com/office/drawing/2014/main" id="{96B4F795-732E-6C4A-8AD6-748E78D47813}"/>
              </a:ext>
            </a:extLst>
          </p:cNvPr>
          <p:cNvSpPr>
            <a:spLocks noGrp="1"/>
          </p:cNvSpPr>
          <p:nvPr>
            <p:ph type="pic" sz="quarter" idx="23"/>
          </p:nvPr>
        </p:nvSpPr>
        <p:spPr>
          <a:xfrm>
            <a:off x="6574233" y="4137742"/>
            <a:ext cx="2212079" cy="2358572"/>
          </a:xfrm>
        </p:spPr>
        <p:txBody>
          <a:bodyPr anchor="ctr"/>
          <a:lstStyle>
            <a:lvl1pPr marL="0" indent="0" algn="ctr">
              <a:buNone/>
              <a:defRPr/>
            </a:lvl1pPr>
          </a:lstStyle>
          <a:p>
            <a:endParaRPr lang="en-US"/>
          </a:p>
        </p:txBody>
      </p:sp>
      <p:sp>
        <p:nvSpPr>
          <p:cNvPr id="21" name="Text Placeholder 23">
            <a:extLst>
              <a:ext uri="{FF2B5EF4-FFF2-40B4-BE49-F238E27FC236}">
                <a16:creationId xmlns:a16="http://schemas.microsoft.com/office/drawing/2014/main" id="{00559EEE-F2E3-2F40-9DD3-41E02367EBD6}"/>
              </a:ext>
            </a:extLst>
          </p:cNvPr>
          <p:cNvSpPr>
            <a:spLocks noGrp="1"/>
          </p:cNvSpPr>
          <p:nvPr>
            <p:ph type="body" sz="quarter" idx="24" hasCustomPrompt="1"/>
          </p:nvPr>
        </p:nvSpPr>
        <p:spPr>
          <a:xfrm>
            <a:off x="8909875" y="4345799"/>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2" name="Rectangle 21">
            <a:extLst>
              <a:ext uri="{FF2B5EF4-FFF2-40B4-BE49-F238E27FC236}">
                <a16:creationId xmlns:a16="http://schemas.microsoft.com/office/drawing/2014/main" id="{F7748FFF-E247-574E-B222-ECFCD09243E2}"/>
              </a:ext>
            </a:extLst>
          </p:cNvPr>
          <p:cNvSpPr/>
          <p:nvPr userDrawn="1"/>
        </p:nvSpPr>
        <p:spPr bwMode="auto">
          <a:xfrm>
            <a:off x="2801256" y="4137742"/>
            <a:ext cx="2816511" cy="2358572"/>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3" name="Picture Placeholder 15">
            <a:extLst>
              <a:ext uri="{FF2B5EF4-FFF2-40B4-BE49-F238E27FC236}">
                <a16:creationId xmlns:a16="http://schemas.microsoft.com/office/drawing/2014/main" id="{B187A010-4AB7-FB41-9004-D0B55F814222}"/>
              </a:ext>
            </a:extLst>
          </p:cNvPr>
          <p:cNvSpPr>
            <a:spLocks noGrp="1"/>
          </p:cNvSpPr>
          <p:nvPr>
            <p:ph type="pic" sz="quarter" idx="25"/>
          </p:nvPr>
        </p:nvSpPr>
        <p:spPr>
          <a:xfrm>
            <a:off x="589178" y="4137742"/>
            <a:ext cx="2212079" cy="2358572"/>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655CFE8E-905E-A048-ACC3-95A210B52F75}"/>
              </a:ext>
            </a:extLst>
          </p:cNvPr>
          <p:cNvSpPr>
            <a:spLocks noGrp="1"/>
          </p:cNvSpPr>
          <p:nvPr>
            <p:ph type="body" sz="quarter" idx="26" hasCustomPrompt="1"/>
          </p:nvPr>
        </p:nvSpPr>
        <p:spPr>
          <a:xfrm>
            <a:off x="2924820" y="4342563"/>
            <a:ext cx="2561580" cy="1910361"/>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11986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4182EB-B847-6746-9863-CA99DFA56F75}"/>
              </a:ext>
            </a:extLst>
          </p:cNvPr>
          <p:cNvSpPr/>
          <p:nvPr userDrawn="1"/>
        </p:nvSpPr>
        <p:spPr bwMode="auto">
          <a:xfrm>
            <a:off x="583260"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1" name="Rectangle 20">
            <a:extLst>
              <a:ext uri="{FF2B5EF4-FFF2-40B4-BE49-F238E27FC236}">
                <a16:creationId xmlns:a16="http://schemas.microsoft.com/office/drawing/2014/main" id="{FCBCCA99-3AA2-1E4A-9E7F-EAF3C2C897A4}"/>
              </a:ext>
            </a:extLst>
          </p:cNvPr>
          <p:cNvSpPr/>
          <p:nvPr userDrawn="1"/>
        </p:nvSpPr>
        <p:spPr bwMode="auto">
          <a:xfrm>
            <a:off x="4344411"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2" name="Rectangle 21">
            <a:extLst>
              <a:ext uri="{FF2B5EF4-FFF2-40B4-BE49-F238E27FC236}">
                <a16:creationId xmlns:a16="http://schemas.microsoft.com/office/drawing/2014/main" id="{34382D66-F68A-7A49-A24C-62592DF4883C}"/>
              </a:ext>
            </a:extLst>
          </p:cNvPr>
          <p:cNvSpPr/>
          <p:nvPr userDrawn="1"/>
        </p:nvSpPr>
        <p:spPr bwMode="auto">
          <a:xfrm>
            <a:off x="8110200" y="3961067"/>
            <a:ext cx="3503176" cy="2911447"/>
          </a:xfrm>
          <a:prstGeom prst="rect">
            <a:avLst/>
          </a:prstGeom>
          <a:solidFill>
            <a:schemeClr val="accent1"/>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0" y="1939101"/>
            <a:ext cx="3502025" cy="2022192"/>
          </a:xfrm>
        </p:spPr>
        <p:txBody>
          <a:bodyPr anchor="ctr"/>
          <a:lstStyle>
            <a:lvl1pPr marL="0" indent="0" algn="ctr">
              <a:buNone/>
              <a:defRPr/>
            </a:lvl1pPr>
          </a:lstStyle>
          <a:p>
            <a:endParaRPr lang="en-US"/>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1939100"/>
            <a:ext cx="3502025" cy="2022193"/>
          </a:xfrm>
        </p:spPr>
        <p:txBody>
          <a:bodyPr anchor="ctr"/>
          <a:lstStyle>
            <a:lvl1pPr marL="0" indent="0" algn="ctr">
              <a:buNone/>
              <a:defRPr/>
            </a:lvl1pPr>
          </a:lstStyle>
          <a:p>
            <a:endParaRPr lang="en-US"/>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8" y="1939100"/>
            <a:ext cx="3502025" cy="2022194"/>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1" y="4632185"/>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202629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accent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4182EB-B847-6746-9863-CA99DFA56F75}"/>
              </a:ext>
            </a:extLst>
          </p:cNvPr>
          <p:cNvSpPr/>
          <p:nvPr userDrawn="1"/>
        </p:nvSpPr>
        <p:spPr bwMode="auto">
          <a:xfrm>
            <a:off x="583260"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1" name="Rectangle 20">
            <a:extLst>
              <a:ext uri="{FF2B5EF4-FFF2-40B4-BE49-F238E27FC236}">
                <a16:creationId xmlns:a16="http://schemas.microsoft.com/office/drawing/2014/main" id="{FCBCCA99-3AA2-1E4A-9E7F-EAF3C2C897A4}"/>
              </a:ext>
            </a:extLst>
          </p:cNvPr>
          <p:cNvSpPr/>
          <p:nvPr userDrawn="1"/>
        </p:nvSpPr>
        <p:spPr bwMode="auto">
          <a:xfrm>
            <a:off x="4344411"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2" name="Rectangle 21">
            <a:extLst>
              <a:ext uri="{FF2B5EF4-FFF2-40B4-BE49-F238E27FC236}">
                <a16:creationId xmlns:a16="http://schemas.microsoft.com/office/drawing/2014/main" id="{34382D66-F68A-7A49-A24C-62592DF4883C}"/>
              </a:ext>
            </a:extLst>
          </p:cNvPr>
          <p:cNvSpPr/>
          <p:nvPr userDrawn="1"/>
        </p:nvSpPr>
        <p:spPr bwMode="auto">
          <a:xfrm>
            <a:off x="8110200" y="3961067"/>
            <a:ext cx="3503176" cy="2911447"/>
          </a:xfrm>
          <a:prstGeom prst="rect">
            <a:avLst/>
          </a:prstGeom>
          <a:solidFill>
            <a:schemeClr val="accent2"/>
          </a:solidFill>
          <a:ln>
            <a:noFill/>
            <a:headEnd type="none" w="med" len="med"/>
            <a:tailEnd type="none" w="med" len="med"/>
          </a:ln>
          <a:effectLst>
            <a:outerShdw blurRad="5080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1000">
                    <a:srgbClr val="50E6FF"/>
                  </a:gs>
                  <a:gs pos="99000">
                    <a:schemeClr val="accent3"/>
                  </a:gs>
                </a:gsLst>
                <a:lin ang="2400000" scaled="0"/>
              </a:gra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0" y="1939101"/>
            <a:ext cx="3502025" cy="2022192"/>
          </a:xfrm>
        </p:spPr>
        <p:txBody>
          <a:bodyPr anchor="ctr"/>
          <a:lstStyle>
            <a:lvl1pPr marL="0" indent="0" algn="ctr">
              <a:buNone/>
              <a:defRPr/>
            </a:lvl1pPr>
          </a:lstStyle>
          <a:p>
            <a:endParaRPr lang="en-US"/>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1939100"/>
            <a:ext cx="3502025" cy="2022193"/>
          </a:xfrm>
        </p:spPr>
        <p:txBody>
          <a:bodyPr anchor="ctr"/>
          <a:lstStyle>
            <a:lvl1pPr marL="0" indent="0" algn="ctr">
              <a:buNone/>
              <a:defRPr/>
            </a:lvl1pPr>
          </a:lstStyle>
          <a:p>
            <a:endParaRPr lang="en-US"/>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8" y="1939100"/>
            <a:ext cx="3502025" cy="2022194"/>
          </a:xfrm>
        </p:spPr>
        <p:txBody>
          <a:bodyPr anchor="ctr"/>
          <a:lstStyle>
            <a:lvl1pPr marL="0" indent="0" algn="ctr">
              <a:buNone/>
              <a:defRPr/>
            </a:lvl1pPr>
          </a:lstStyle>
          <a:p>
            <a:endParaRPr lang="en-US"/>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1" y="4632185"/>
            <a:ext cx="2989263" cy="369332"/>
          </a:xfrm>
        </p:spPr>
        <p:txBody>
          <a:bodyPr/>
          <a:lstStyle>
            <a:lvl1pPr marL="0" indent="0" algn="ctr">
              <a:buNone/>
              <a:defRPr sz="2400">
                <a:solidFill>
                  <a:schemeClr val="bg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4279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59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69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6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96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89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014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6941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68187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62660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3091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4137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8477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52152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34871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965243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68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991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3949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8819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461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1713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87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5892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40504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741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6"/>
        </a:solidFill>
        <a:effectLst/>
      </p:bgPr>
    </p:bg>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Dynamics 365 </a:t>
            </a:r>
          </a:p>
        </p:txBody>
      </p:sp>
      <p:sp>
        <p:nvSpPr>
          <p:cNvPr id="3" name="Title 2">
            <a:extLst>
              <a:ext uri="{FF2B5EF4-FFF2-40B4-BE49-F238E27FC236}">
                <a16:creationId xmlns:a16="http://schemas.microsoft.com/office/drawing/2014/main" id="{C9DF8F16-8B3D-485D-A744-9AD4BF79A87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4326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6"/>
        </a:solidFill>
        <a:effectLst/>
      </p:bgPr>
    </p:bg>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Dynamics 365 </a:t>
            </a:r>
          </a:p>
        </p:txBody>
      </p:sp>
      <p:sp>
        <p:nvSpPr>
          <p:cNvPr id="3" name="Title 2">
            <a:extLst>
              <a:ext uri="{FF2B5EF4-FFF2-40B4-BE49-F238E27FC236}">
                <a16:creationId xmlns:a16="http://schemas.microsoft.com/office/drawing/2014/main" id="{C9DF8F16-8B3D-485D-A744-9AD4BF79A87C}"/>
              </a:ext>
            </a:extLst>
          </p:cNvPr>
          <p:cNvSpPr>
            <a:spLocks noGrp="1"/>
          </p:cNvSpPr>
          <p:nvPr>
            <p:ph type="title"/>
          </p:nvPr>
        </p:nvSpPr>
        <p:spPr>
          <a:xfrm>
            <a:off x="588263" y="3047962"/>
            <a:ext cx="6213981"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661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572464"/>
          </a:xfrm>
        </p:spPr>
        <p:txBody>
          <a:bodyPr wrap="square">
            <a:spAutoFit/>
          </a:bodyPr>
          <a:lstStyle>
            <a:lvl1pPr>
              <a:defRPr sz="1800">
                <a:solidFill>
                  <a:schemeClr val="tx1"/>
                </a:solidFill>
                <a:latin typeface="+mn-lt"/>
              </a:defRPr>
            </a:lvl1pPr>
            <a:lvl2pPr>
              <a:defRPr sz="16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01D08C4C-DCE1-4D2F-BCCF-934D5CA7EB8D}"/>
              </a:ext>
            </a:extLst>
          </p:cNvPr>
          <p:cNvSpPr>
            <a:spLocks noGrp="1"/>
          </p:cNvSpPr>
          <p:nvPr>
            <p:ph type="title"/>
          </p:nvPr>
        </p:nvSpPr>
        <p:spPr/>
        <p:txBody>
          <a:bodyPr/>
          <a:lstStyle>
            <a:lvl1pPr>
              <a:defRPr sz="2800">
                <a:solidFill>
                  <a:schemeClr val="tx1"/>
                </a:solidFill>
              </a:defRPr>
            </a:lvl1pPr>
          </a:lstStyle>
          <a:p>
            <a:r>
              <a:rPr lang="en-US"/>
              <a:t>Click to edit Master title style</a:t>
            </a:r>
          </a:p>
        </p:txBody>
      </p:sp>
      <p:sp>
        <p:nvSpPr>
          <p:cNvPr id="6" name="Next slide">
            <a:extLst>
              <a:ext uri="{FF2B5EF4-FFF2-40B4-BE49-F238E27FC236}">
                <a16:creationId xmlns:a16="http://schemas.microsoft.com/office/drawing/2014/main" id="{2733DB18-9AC3-4428-8C50-7E5106CE628A}"/>
              </a:ext>
            </a:extLst>
          </p:cNvPr>
          <p:cNvSpPr>
            <a:spLocks noGrp="1"/>
          </p:cNvSpPr>
          <p:nvPr>
            <p:ph type="body" sz="quarter" idx="13" hasCustomPrompt="1"/>
          </p:nvPr>
        </p:nvSpPr>
        <p:spPr>
          <a:xfrm>
            <a:off x="1" y="6269037"/>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8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This slide is not to be presented</a:t>
            </a:r>
          </a:p>
        </p:txBody>
      </p:sp>
    </p:spTree>
    <p:extLst>
      <p:ext uri="{BB962C8B-B14F-4D97-AF65-F5344CB8AC3E}">
        <p14:creationId xmlns:p14="http://schemas.microsoft.com/office/powerpoint/2010/main" val="628054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White title">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29ED345F-4347-46A4-AE6F-AA663BC984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670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yan title">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690B2-89C1-4DF2-BBF9-5D3D20DF14F4}"/>
              </a:ext>
            </a:extLst>
          </p:cNvPr>
          <p:cNvSpPr>
            <a:spLocks noGrp="1"/>
          </p:cNvSpPr>
          <p:nvPr>
            <p:ph type="title"/>
          </p:nvPr>
        </p:nvSpPr>
        <p:spPr>
          <a:xfrm>
            <a:off x="588263" y="457200"/>
            <a:ext cx="11018520" cy="492443"/>
          </a:xfrm>
        </p:spPr>
        <p:txBody>
          <a:bodyPr/>
          <a:lstStyle>
            <a:lvl1pPr>
              <a:defRPr sz="3200">
                <a:solidFill>
                  <a:srgbClr val="50E6FF"/>
                </a:solidFill>
              </a:defRPr>
            </a:lvl1pPr>
          </a:lstStyle>
          <a:p>
            <a:r>
              <a:rPr lang="en-US"/>
              <a:t>Click to edit Master title style</a:t>
            </a:r>
          </a:p>
        </p:txBody>
      </p:sp>
    </p:spTree>
    <p:extLst>
      <p:ext uri="{BB962C8B-B14F-4D97-AF65-F5344CB8AC3E}">
        <p14:creationId xmlns:p14="http://schemas.microsoft.com/office/powerpoint/2010/main" val="2211556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Blank 3">
    <p:bg>
      <p:bgPr>
        <a:solidFill>
          <a:srgbClr val="00000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904A64-1AF7-4FDF-9860-A07C1DDAE8DE}"/>
              </a:ext>
            </a:extLst>
          </p:cNvPr>
          <p:cNvSpPr>
            <a:spLocks noGrp="1"/>
          </p:cNvSpPr>
          <p:nvPr>
            <p:ph type="title" hasCustomPrompt="1"/>
          </p:nvPr>
        </p:nvSpPr>
        <p:spPr>
          <a:xfrm>
            <a:off x="585216" y="3179701"/>
            <a:ext cx="5510784"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Headline</a:t>
            </a:r>
          </a:p>
        </p:txBody>
      </p:sp>
    </p:spTree>
    <p:extLst>
      <p:ext uri="{BB962C8B-B14F-4D97-AF65-F5344CB8AC3E}">
        <p14:creationId xmlns:p14="http://schemas.microsoft.com/office/powerpoint/2010/main" val="3206877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Center +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D4ECD-FDF4-8746-BFDA-AC8BFB1A2280}"/>
              </a:ext>
            </a:extLst>
          </p:cNvPr>
          <p:cNvSpPr>
            <a:spLocks noGrp="1"/>
          </p:cNvSpPr>
          <p:nvPr>
            <p:ph type="title"/>
          </p:nvPr>
        </p:nvSpPr>
        <p:spPr>
          <a:xfrm>
            <a:off x="457200" y="457200"/>
            <a:ext cx="11273883" cy="504670"/>
          </a:xfrm>
        </p:spPr>
        <p:txBody>
          <a:bodyPr lIns="0" rIns="0" anchor="t" anchorCtr="0">
            <a:normAutofit/>
          </a:bodyPr>
          <a:lstStyle>
            <a:lvl1pPr algn="ctr">
              <a:defRPr sz="2800"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53572F15-D398-984B-89CA-37B63DF23C90}"/>
              </a:ext>
            </a:extLst>
          </p:cNvPr>
          <p:cNvSpPr>
            <a:spLocks noGrp="1"/>
          </p:cNvSpPr>
          <p:nvPr>
            <p:ph type="body" sz="quarter" idx="10" hasCustomPrompt="1"/>
          </p:nvPr>
        </p:nvSpPr>
        <p:spPr>
          <a:xfrm>
            <a:off x="457200" y="961870"/>
            <a:ext cx="11274425" cy="341313"/>
          </a:xfrm>
        </p:spPr>
        <p:txBody>
          <a:bodyPr>
            <a:noAutofit/>
          </a:bodyPr>
          <a:lstStyle>
            <a:lvl1pPr marL="0" indent="0" algn="ctr">
              <a:buFontTx/>
              <a:buNone/>
              <a:defRPr sz="2000" b="0" i="0">
                <a:solidFill>
                  <a:schemeClr val="tx1"/>
                </a:solidFill>
                <a:latin typeface="Segoe UI Light" panose="020B0502040204020203" pitchFamily="34" charset="0"/>
                <a:cs typeface="Segoe UI Light" panose="020B0502040204020203" pitchFamily="34" charset="0"/>
              </a:defRPr>
            </a:lvl1pPr>
          </a:lstStyle>
          <a:p>
            <a:pPr lvl="0"/>
            <a:r>
              <a:rPr lang="en-US"/>
              <a:t>Add Subhead text here</a:t>
            </a:r>
          </a:p>
        </p:txBody>
      </p:sp>
    </p:spTree>
    <p:extLst>
      <p:ext uri="{BB962C8B-B14F-4D97-AF65-F5344CB8AC3E}">
        <p14:creationId xmlns:p14="http://schemas.microsoft.com/office/powerpoint/2010/main" val="29742253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Title only_bl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5C0A4-6F0B-4336-949E-545C592F5E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357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3_Blank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DCBC-EC75-41DD-9607-BED411F9EEE0}"/>
              </a:ext>
            </a:extLst>
          </p:cNvPr>
          <p:cNvSpPr>
            <a:spLocks noGrp="1"/>
          </p:cNvSpPr>
          <p:nvPr>
            <p:ph type="title" hasCustomPrompt="1"/>
          </p:nvPr>
        </p:nvSpPr>
        <p:spPr>
          <a:xfrm>
            <a:off x="588263" y="457200"/>
            <a:ext cx="11018520" cy="492443"/>
          </a:xfrm>
        </p:spPr>
        <p:txBody>
          <a:bodyPr/>
          <a:lstStyle>
            <a:lvl1pPr>
              <a:defRPr sz="3200">
                <a:solidFill>
                  <a:srgbClr val="50E6FF"/>
                </a:solidFill>
              </a:defRPr>
            </a:lvl1pPr>
          </a:lstStyle>
          <a:p>
            <a:r>
              <a:rPr lang="en-US"/>
              <a:t>Heading</a:t>
            </a:r>
          </a:p>
        </p:txBody>
      </p:sp>
      <p:sp>
        <p:nvSpPr>
          <p:cNvPr id="3" name="Text Placeholder 4">
            <a:extLst>
              <a:ext uri="{FF2B5EF4-FFF2-40B4-BE49-F238E27FC236}">
                <a16:creationId xmlns:a16="http://schemas.microsoft.com/office/drawing/2014/main" id="{B538C61C-9F1E-439E-9A64-9045C5064A56}"/>
              </a:ext>
            </a:extLst>
          </p:cNvPr>
          <p:cNvSpPr>
            <a:spLocks noGrp="1"/>
          </p:cNvSpPr>
          <p:nvPr>
            <p:ph type="body" sz="quarter" idx="12" hasCustomPrompt="1"/>
          </p:nvPr>
        </p:nvSpPr>
        <p:spPr>
          <a:xfrm>
            <a:off x="585215" y="1020893"/>
            <a:ext cx="1101851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Subtext</a:t>
            </a:r>
          </a:p>
        </p:txBody>
      </p:sp>
    </p:spTree>
    <p:extLst>
      <p:ext uri="{BB962C8B-B14F-4D97-AF65-F5344CB8AC3E}">
        <p14:creationId xmlns:p14="http://schemas.microsoft.com/office/powerpoint/2010/main" val="60429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455995" y="1817561"/>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913918">
              <a:defRPr/>
            </a:pPr>
            <a:fld id="{987387CF-E2F2-4E48-8F09-E30CDCC13083}" type="datetimeFigureOut">
              <a:rPr lang="en-US" smtClean="0">
                <a:solidFill>
                  <a:srgbClr val="1A1A1A"/>
                </a:solidFill>
              </a:rPr>
              <a:pPr defTabSz="913918">
                <a:defRPr/>
              </a:pPr>
              <a:t>1/15/2023</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913918">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913918">
              <a:defRPr/>
            </a:pPr>
            <a:fld id="{E8527CDF-4BA6-472A-86E2-64C4DE83FAAE}" type="slidenum">
              <a:rPr lang="en-US" smtClean="0">
                <a:solidFill>
                  <a:srgbClr val="1A1A1A"/>
                </a:solidFill>
              </a:rPr>
              <a:pPr defTabSz="913918">
                <a:defRPr/>
              </a:pPr>
              <a:t>‹#›</a:t>
            </a:fld>
            <a:endParaRPr lang="en-US">
              <a:solidFill>
                <a:srgbClr val="1A1A1A"/>
              </a:solidFill>
            </a:endParaRPr>
          </a:p>
        </p:txBody>
      </p:sp>
    </p:spTree>
    <p:extLst>
      <p:ext uri="{BB962C8B-B14F-4D97-AF65-F5344CB8AC3E}">
        <p14:creationId xmlns:p14="http://schemas.microsoft.com/office/powerpoint/2010/main" val="20220861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6"/>
              </a:lnSpc>
              <a:defRPr sz="2744" strike="noStrike">
                <a:solidFill>
                  <a:schemeClr val="tx1"/>
                </a:solidFill>
              </a:defRPr>
            </a:lvl1pPr>
          </a:lstStyle>
          <a:p>
            <a:r>
              <a:rPr lang="en-US"/>
              <a:t>Title</a:t>
            </a:r>
          </a:p>
        </p:txBody>
      </p:sp>
    </p:spTree>
    <p:extLst>
      <p:ext uri="{BB962C8B-B14F-4D97-AF65-F5344CB8AC3E}">
        <p14:creationId xmlns:p14="http://schemas.microsoft.com/office/powerpoint/2010/main" val="25865719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Dark Title 1">
    <p:bg>
      <p:bgPr>
        <a:solidFill>
          <a:srgbClr val="000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C4367-AF14-46FC-B801-8476715FB8FE}"/>
              </a:ext>
            </a:extLst>
          </p:cNvPr>
          <p:cNvSpPr/>
          <p:nvPr userDrawn="1"/>
        </p:nvSpPr>
        <p:spPr bwMode="auto">
          <a:xfrm>
            <a:off x="0" y="0"/>
            <a:ext cx="12177411"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9" name="Dark: Break through barriers">
            <a:extLst>
              <a:ext uri="{FF2B5EF4-FFF2-40B4-BE49-F238E27FC236}">
                <a16:creationId xmlns:a16="http://schemas.microsoft.com/office/drawing/2014/main" id="{D340D766-6CFB-49C0-B86B-1285E732C4E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9984" b="89976" l="9863" r="89976">
                        <a14:foregroundMark x1="10631" y1="41876" x2="10428" y2="33023"/>
                        <a14:foregroundMark x1="10631" y1="41876" x2="10267" y2="32902"/>
                        <a14:foregroundMark x1="9863" y1="34883" x2="10226" y2="40097"/>
                        <a14:foregroundMark x1="55659" y1="39006" x2="54042" y2="46928"/>
                        <a14:foregroundMark x1="54042" y1="46928" x2="55659" y2="39491"/>
                        <a14:foregroundMark x1="55659" y1="39491" x2="55416" y2="47211"/>
                        <a14:foregroundMark x1="55416" y1="47211" x2="59054" y2="44786"/>
                      </a14:backgroundRemoval>
                    </a14:imgEffect>
                  </a14:imgLayer>
                </a14:imgProps>
              </a:ex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Tree>
    <p:extLst>
      <p:ext uri="{BB962C8B-B14F-4D97-AF65-F5344CB8AC3E}">
        <p14:creationId xmlns:p14="http://schemas.microsoft.com/office/powerpoint/2010/main" val="1614917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2802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72802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275" t="32690" r="8091" b="32918"/>
          <a:stretch/>
        </p:blipFill>
        <p:spPr>
          <a:xfrm>
            <a:off x="582042" y="581026"/>
            <a:ext cx="2857363" cy="295064"/>
          </a:xfrm>
          <a:prstGeom prst="rect">
            <a:avLst/>
          </a:prstGeom>
        </p:spPr>
      </p:pic>
      <p:pic>
        <p:nvPicPr>
          <p:cNvPr id="6" name="Picture 5">
            <a:extLst>
              <a:ext uri="{FF2B5EF4-FFF2-40B4-BE49-F238E27FC236}">
                <a16:creationId xmlns:a16="http://schemas.microsoft.com/office/drawing/2014/main" id="{70747C90-63A4-2842-9172-33B5CFE0E45F}"/>
              </a:ext>
            </a:extLst>
          </p:cNvPr>
          <p:cNvPicPr>
            <a:picLocks noChangeAspect="1"/>
          </p:cNvPicPr>
          <p:nvPr userDrawn="1"/>
        </p:nvPicPr>
        <p:blipFill>
          <a:blip r:embed="rId3"/>
          <a:srcRect/>
          <a:stretch/>
        </p:blipFill>
        <p:spPr>
          <a:xfrm>
            <a:off x="5623966" y="104537"/>
            <a:ext cx="6341179" cy="6341179"/>
          </a:xfrm>
          <a:prstGeom prst="rect">
            <a:avLst/>
          </a:prstGeom>
        </p:spPr>
      </p:pic>
    </p:spTree>
    <p:extLst>
      <p:ext uri="{BB962C8B-B14F-4D97-AF65-F5344CB8AC3E}">
        <p14:creationId xmlns:p14="http://schemas.microsoft.com/office/powerpoint/2010/main" val="3354547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9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55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30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750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3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235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7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image" Target="../media/image1.png"/><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image" Target="../media/image2.sv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theme" Target="../theme/theme2.xml"/><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50" Type="http://schemas.openxmlformats.org/officeDocument/2006/relationships/slideLayout" Target="../slideLayouts/slideLayout139.xml"/><Relationship Id="rId55" Type="http://schemas.openxmlformats.org/officeDocument/2006/relationships/slideLayout" Target="../slideLayouts/slideLayout14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3" Type="http://schemas.openxmlformats.org/officeDocument/2006/relationships/slideLayout" Target="../slideLayouts/slideLayout142.xml"/><Relationship Id="rId58" Type="http://schemas.openxmlformats.org/officeDocument/2006/relationships/image" Target="../media/image17.emf"/><Relationship Id="rId5" Type="http://schemas.openxmlformats.org/officeDocument/2006/relationships/slideLayout" Target="../slideLayouts/slideLayout94.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56" Type="http://schemas.openxmlformats.org/officeDocument/2006/relationships/slideLayout" Target="../slideLayouts/slideLayout145.xml"/><Relationship Id="rId8" Type="http://schemas.openxmlformats.org/officeDocument/2006/relationships/slideLayout" Target="../slideLayouts/slideLayout97.xml"/><Relationship Id="rId51" Type="http://schemas.openxmlformats.org/officeDocument/2006/relationships/slideLayout" Target="../slideLayouts/slideLayout140.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slideLayout" Target="../slideLayouts/slideLayout143.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 Id="rId57" Type="http://schemas.openxmlformats.org/officeDocument/2006/relationships/theme" Target="../theme/theme3.xml"/><Relationship Id="rId10" Type="http://schemas.openxmlformats.org/officeDocument/2006/relationships/slideLayout" Target="../slideLayouts/slideLayout99.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8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CFB52FC-609A-4402-BA0D-873FB9D24CC2}"/>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77" r:id="rId44"/>
    <p:sldLayoutId id="2147484978"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15620056"/>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 id="2147485036" r:id="rId53"/>
    <p:sldLayoutId id="2147485037" r:id="rId54"/>
    <p:sldLayoutId id="2147485039" r:id="rId55"/>
    <p:sldLayoutId id="2147485040"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FCCD2D-082A-8EAB-1056-340F4B0E587C}"/>
              </a:ext>
            </a:extLst>
          </p:cNvPr>
          <p:cNvSpPr/>
          <p:nvPr/>
        </p:nvSpPr>
        <p:spPr bwMode="auto">
          <a:xfrm>
            <a:off x="0" y="0"/>
            <a:ext cx="12192000" cy="692229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kern="0" dirty="0">
                <a:solidFill>
                  <a:schemeClr val="tx1"/>
                </a:solidFill>
                <a:effectLst/>
                <a:ea typeface="Calibri" panose="020F0502020204030204" pitchFamily="34" charset="0"/>
                <a:cs typeface="Arial" panose="020B0604020202020204" pitchFamily="34" charset="0"/>
              </a:rPr>
              <a:t>PowerApps canvas app coding standards and guidelines</a:t>
            </a:r>
            <a:endParaRPr lang="de-CH" sz="6000" dirty="0" err="1">
              <a:solidFill>
                <a:schemeClr val="tx1"/>
              </a:solidFill>
              <a:ea typeface="Segoe UI" pitchFamily="34" charset="0"/>
              <a:cs typeface="Segoe UI" pitchFamily="34" charset="0"/>
            </a:endParaRPr>
          </a:p>
        </p:txBody>
      </p:sp>
      <p:pic>
        <p:nvPicPr>
          <p:cNvPr id="11" name="Picture 37">
            <a:extLst>
              <a:ext uri="{FF2B5EF4-FFF2-40B4-BE49-F238E27FC236}">
                <a16:creationId xmlns:a16="http://schemas.microsoft.com/office/drawing/2014/main" id="{70DA9171-4734-22C5-7B25-F9947C0101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627094" y="739585"/>
            <a:ext cx="1080000" cy="1080000"/>
          </a:xfrm>
          <a:prstGeom prst="rect">
            <a:avLst/>
          </a:prstGeom>
        </p:spPr>
      </p:pic>
    </p:spTree>
    <p:extLst>
      <p:ext uri="{BB962C8B-B14F-4D97-AF65-F5344CB8AC3E}">
        <p14:creationId xmlns:p14="http://schemas.microsoft.com/office/powerpoint/2010/main" val="2642906574"/>
      </p:ext>
    </p:extLst>
  </p:cSld>
  <p:clrMapOvr>
    <a:masterClrMapping/>
  </p:clrMapOvr>
  <p:transition>
    <p:fade/>
  </p:transition>
</p:sld>
</file>

<file path=ppt/theme/theme1.xml><?xml version="1.0" encoding="utf-8"?>
<a:theme xmlns:a="http://schemas.openxmlformats.org/drawingml/2006/main" name="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blue accent.potx" id="{01907048-ED10-4846-9BB5-3CB511925D8E}" vid="{DAE9434D-6FC7-4E82-8001-DF5A59AB0C8A}"/>
    </a:ext>
  </a:extLst>
</a:theme>
</file>

<file path=ppt/theme/theme2.xml><?xml version="1.0" encoding="utf-8"?>
<a:theme xmlns:a="http://schemas.openxmlformats.org/drawingml/2006/main" name="Black Template">
  <a:themeElements>
    <a:clrScheme name="Dynamics_NEW_20_Blue on Black">
      <a:dk1>
        <a:srgbClr val="000000"/>
      </a:dk1>
      <a:lt1>
        <a:srgbClr val="FFFFFF"/>
      </a:lt1>
      <a:dk2>
        <a:srgbClr val="243A5E"/>
      </a:dk2>
      <a:lt2>
        <a:srgbClr val="E6E6E6"/>
      </a:lt2>
      <a:accent1>
        <a:srgbClr val="50E6FF"/>
      </a:accent1>
      <a:accent2>
        <a:srgbClr val="0078D4"/>
      </a:accent2>
      <a:accent3>
        <a:srgbClr val="243A5E"/>
      </a:accent3>
      <a:accent4>
        <a:srgbClr val="4CCBED"/>
      </a:accent4>
      <a:accent5>
        <a:srgbClr val="1392B4"/>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blue accent.potx" id="{01907048-ED10-4846-9BB5-3CB511925D8E}" vid="{D8FB49C0-C14A-4321-94B0-33FBAE310E9F}"/>
    </a:ext>
  </a:extLst>
</a:theme>
</file>

<file path=ppt/theme/theme3.xml><?xml version="1.0" encoding="utf-8"?>
<a:theme xmlns:a="http://schemas.openxmlformats.org/drawingml/2006/main" name="9_Microsoft D365 template">
  <a:themeElements>
    <a:clrScheme name="Custom 3">
      <a:dk1>
        <a:srgbClr val="000000"/>
      </a:dk1>
      <a:lt1>
        <a:srgbClr val="FFFFFF"/>
      </a:lt1>
      <a:dk2>
        <a:srgbClr val="2F2F2F"/>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77018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A86252740F4642BE72B758E972CAFE" ma:contentTypeVersion="4" ma:contentTypeDescription="Create a new document." ma:contentTypeScope="" ma:versionID="c442447ddb28dd6bca5f22787da9d505">
  <xsd:schema xmlns:xsd="http://www.w3.org/2001/XMLSchema" xmlns:xs="http://www.w3.org/2001/XMLSchema" xmlns:p="http://schemas.microsoft.com/office/2006/metadata/properties" xmlns:ns2="3ed9a23e-d840-4771-88ae-1e18ab1a9b89" targetNamespace="http://schemas.microsoft.com/office/2006/metadata/properties" ma:root="true" ma:fieldsID="4faa9438cb7d36d2b3c677a27e86fcab" ns2:_="">
    <xsd:import namespace="3ed9a23e-d840-4771-88ae-1e18ab1a9b8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9a23e-d840-4771-88ae-1e18ab1a9b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690217-FD72-428C-A9C0-4920A5B17400}">
  <ds:schemaRefs>
    <ds:schemaRef ds:uri="3ed9a23e-d840-4771-88ae-1e18ab1a9b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3ed9a23e-d840-4771-88ae-1e18ab1a9b89"/>
    <ds:schemaRef ds:uri="http://schemas.microsoft.com/office/2006/metadata/propertie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blue accent</Template>
  <TotalTime>0</TotalTime>
  <Words>7</Words>
  <Application>Microsoft Office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Consolas</vt:lpstr>
      <vt:lpstr>Segoe UI</vt:lpstr>
      <vt:lpstr>Segoe UI Light</vt:lpstr>
      <vt:lpstr>Segoe UI Semibold</vt:lpstr>
      <vt:lpstr>Wingdings</vt:lpstr>
      <vt:lpstr>White Template</vt:lpstr>
      <vt:lpstr>Black Template</vt:lpstr>
      <vt:lpstr>9_Microsoft D365 template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Urs Rüegg</dc:creator>
  <cp:keywords/>
  <dc:description/>
  <cp:lastModifiedBy>Urs Rüegg</cp:lastModifiedBy>
  <cp:revision>5</cp:revision>
  <cp:lastPrinted>2020-11-09T12:55:42Z</cp:lastPrinted>
  <dcterms:created xsi:type="dcterms:W3CDTF">2020-09-27T14:11:01Z</dcterms:created>
  <dcterms:modified xsi:type="dcterms:W3CDTF">2023-01-15T17:01:29Z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0x01010070A86252740F4642BE72B758E972CAFE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